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d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da">
                <a:solidFill>
                  <a:schemeClr val="tx1">
                    <a:lumMod val="50000"/>
                    <a:lumOff val="50000"/>
                  </a:schemeClr>
                </a:solidFill>
              </a:rPr>
              <a:t>nr. 45 Guds ord</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da" sz="4400"/>
              <a:t>Den gode nyhed fra englen</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da" sz="4000">
                <a:solidFill>
                  <a:srgbClr val="FF0000"/>
                </a:solidFill>
              </a:rPr>
              <a:t>Dagens quiz</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da" sz="3600">
                <a:solidFill>
                  <a:schemeClr val="tx1">
                    <a:lumMod val="65000"/>
                    <a:lumOff val="35000"/>
                  </a:schemeClr>
                </a:solidFill>
              </a:rPr>
              <a:t>Hvem gav Mary nyheden?</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da" sz="2800">
                <a:solidFill>
                  <a:schemeClr val="tx1">
                    <a:lumMod val="65000"/>
                    <a:lumOff val="35000"/>
                  </a:schemeClr>
                </a:solidFill>
              </a:rPr>
              <a:t>① </a:t>
            </a:r>
            <a:r xmlns:a="http://schemas.openxmlformats.org/drawingml/2006/main">
              <a:rPr altLang="ko-KR" dirty="0" lang="da"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da" sz="2800">
                <a:solidFill>
                  <a:schemeClr val="tx1">
                    <a:lumMod val="65000"/>
                    <a:lumOff val="35000"/>
                  </a:schemeClr>
                </a:solidFill>
              </a:rPr>
              <a:t>② </a:t>
            </a:r>
            <a:r xmlns:a="http://schemas.openxmlformats.org/drawingml/2006/main">
              <a:rPr altLang="ko-KR" dirty="0" lang="da" sz="2800">
                <a:solidFill>
                  <a:schemeClr val="tx1">
                    <a:lumMod val="65000"/>
                    <a:lumOff val="35000"/>
                  </a:schemeClr>
                </a:solidFill>
              </a:rPr>
              <a:t>Marys ven</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da" sz="2800">
                <a:solidFill>
                  <a:schemeClr val="tx1">
                    <a:lumMod val="65000"/>
                    <a:lumOff val="35000"/>
                  </a:schemeClr>
                </a:solidFill>
              </a:rPr>
              <a:t>③ </a:t>
            </a:r>
            <a:r xmlns:a="http://schemas.openxmlformats.org/drawingml/2006/main">
              <a:rPr altLang="ko-KR" dirty="0" lang="da" sz="2800">
                <a:solidFill>
                  <a:schemeClr val="tx1">
                    <a:lumMod val="65000"/>
                    <a:lumOff val="35000"/>
                  </a:schemeClr>
                </a:solidFill>
              </a:rPr>
              <a:t>Engel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da" sz="2800">
                <a:solidFill>
                  <a:schemeClr val="tx1">
                    <a:lumMod val="65000"/>
                    <a:lumOff val="35000"/>
                  </a:schemeClr>
                </a:solidFill>
              </a:rPr>
              <a:t>④ </a:t>
            </a:r>
            <a:r xmlns:a="http://schemas.openxmlformats.org/drawingml/2006/main">
              <a:rPr altLang="ko-KR" dirty="0" lang="da" sz="2800">
                <a:solidFill>
                  <a:schemeClr val="tx1">
                    <a:lumMod val="65000"/>
                    <a:lumOff val="35000"/>
                  </a:schemeClr>
                </a:solidFill>
              </a:rPr>
              <a:t>Jesus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da" sz="2800">
                <a:solidFill>
                  <a:srgbClr val="FF0000"/>
                </a:solidFill>
              </a:rPr>
              <a:t>③ </a:t>
            </a:r>
            <a:r xmlns:a="http://schemas.openxmlformats.org/drawingml/2006/main">
              <a:rPr altLang="ko-KR" dirty="0" lang="da" sz="2800">
                <a:solidFill>
                  <a:srgbClr val="FF0000"/>
                </a:solidFill>
              </a:rPr>
              <a:t>Engel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INGEN. 54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Samaritansk kvinde ved brønden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den, der drikker det vand, jeg giver ham, skal aldrig tørste. Ja, det vand, jeg giver ham, vil i ham blive en kilde med vand, der vælder op til evigt liv."</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Da Jesus gik gennem Samarias land, mødte han en kvinde ved brønden og sagde. "Vær venlig at give mig noget vand."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da" altLang="ko-KR" sz="2600">
                <a:solidFill>
                  <a:schemeClr val="tx1">
                    <a:lumMod val="65000"/>
                    <a:lumOff val="35000"/>
                  </a:schemeClr>
                </a:solidFill>
              </a:rPr>
              <a:t>Kvinden var fantastisk. Fordi jøderne ikke taler til samaritanerne. "Hvis du vidste, hvem jeg er, ville du have bedt mig om vand." sagde Jesus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da" altLang="ko-KR" sz="2600">
                <a:solidFill>
                  <a:schemeClr val="tx1">
                    <a:lumMod val="65000"/>
                    <a:lumOff val="35000"/>
                  </a:schemeClr>
                </a:solidFill>
              </a:rPr>
              <a:t>"Fordi vandet, jeg giver, er livets vand, der aldrig tørster igen." Kvinden blev nysgerrig på Jesus. "Hvem er du, kan du give mig det vand?"</a:t>
            </a:r>
            <a:r xmlns:a="http://schemas.openxmlformats.org/drawingml/2006/main">
              <a:rPr lang="da"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"Jeg er Kristus og Guds søn," svarede Jesus. Hun blev forskrækket over dette.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da" altLang="ko-KR" sz="2600">
                <a:solidFill>
                  <a:schemeClr val="tx1">
                    <a:lumMod val="65000"/>
                    <a:lumOff val="35000"/>
                  </a:schemeClr>
                </a:solidFill>
              </a:rPr>
              <a:t>Hun efterlod sin vandkrukke og gik tilbage til byen og sagde til folket om Jesus. Mange mennesker kom for at møde Jesus og troede på ham som deres Frelser.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Så snart den samaritanske kvinde mødte Jesus, forlod hun vandkrukken og gik tilbage til landsbyen for at overbringe den gode nyhed om frelse til landsbybeboerne.</a:t>
            </a:r>
            <a:r xmlns:a="http://schemas.openxmlformats.org/drawingml/2006/main">
              <a:rPr altLang="en-US" lang="da" sz="3200">
                <a:solidFill>
                  <a:schemeClr val="tx1">
                    <a:lumMod val="65000"/>
                    <a:lumOff val="35000"/>
                  </a:schemeClr>
                </a:solidFill>
              </a:rPr>
              <a:t> </a:t>
            </a:r>
            <a:r xmlns:a="http://schemas.openxmlformats.org/drawingml/2006/main">
              <a:rPr altLang="ko-KR" lang="da" sz="3200">
                <a:solidFill>
                  <a:schemeClr val="tx1">
                    <a:lumMod val="65000"/>
                    <a:lumOff val="35000"/>
                  </a:schemeClr>
                </a:solidFill>
              </a:rPr>
              <a:t>Til sidst blev mange mennesker frelst ved at høre og tro på det evangelium, hun forkyndte.</a:t>
            </a:r>
            <a:r xmlns:a="http://schemas.openxmlformats.org/drawingml/2006/main">
              <a:rPr altLang="en-US" lang="d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da" sz="3200">
                <a:solidFill>
                  <a:schemeClr val="tx1">
                    <a:lumMod val="65000"/>
                    <a:lumOff val="35000"/>
                  </a:schemeClr>
                </a:solidFill>
              </a:rPr>
              <a:t>Har du mødt Jesus? Fortæller du andre om Jesus? Hvad med at præsentere Jesus for andre som en samaritansk kvinde?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r xmlns:a="http://schemas.openxmlformats.org/drawingml/2006/main">
              <a:rPr altLang="en-US" lang="da" sz="3600">
                <a:solidFill>
                  <a:srgbClr val="0070c0"/>
                </a:solidFill>
              </a:rPr>
              <a:t> </a:t>
            </a:r>
            <a:r xmlns:a="http://schemas.openxmlformats.org/drawingml/2006/main">
              <a:rPr altLang="ko-KR" lang="da"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giver os livets vand for aldrig at tørste efter vores sjæl.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Hvor mødte Jesus en samaritansk kvinde?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i paladset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i byen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gade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på markedet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ved brønden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ved brønden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da" sz="4000">
                <a:solidFill>
                  <a:srgbClr val="FF0000"/>
                </a:solidFill>
              </a:rPr>
              <a:t>Dagens ord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da" sz="3600">
                <a:solidFill>
                  <a:schemeClr val="tx1">
                    <a:lumMod val="65000"/>
                    <a:lumOff val="35000"/>
                  </a:schemeClr>
                </a:solidFill>
              </a:rPr>
              <a:t>Du skal blive med barn og føde en søn, og du skal give ham navnet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da" sz="2800">
                <a:solidFill>
                  <a:schemeClr val="tx1">
                    <a:lumMod val="65000"/>
                    <a:lumOff val="35000"/>
                  </a:schemeClr>
                </a:solidFill>
              </a:rPr>
              <a:t>Luke</a:t>
            </a:r>
            <a:r xmlns:a="http://schemas.openxmlformats.org/drawingml/2006/main">
              <a:rPr altLang="en-US" dirty="0" lang="da" sz="2800">
                <a:solidFill>
                  <a:schemeClr val="tx1">
                    <a:lumMod val="65000"/>
                    <a:lumOff val="35000"/>
                  </a:schemeClr>
                </a:solidFill>
              </a:rPr>
              <a:t> </a:t>
            </a:r>
            <a:r xmlns:a="http://schemas.openxmlformats.org/drawingml/2006/main">
              <a:rPr altLang="ko-KR" dirty="0" lang="d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den, der drikker det vand, jeg giver ham, skal aldrig tørste. Ja, det vand, jeg giver ham, vil i ham blive en kilde med vand, der vælder op til evigt liv."</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55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Smid dit net på dybt vand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Da sagde Jesus til Simon: "Vær ikke bange, fra nu af skal du fange mennesker."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Luke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som gik på Peters båd og overbragte ordet, sagde til Peter. "Gå nu til dybt vand og kast et net for at fange fiskene."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"Mester, vi har arbejdet hårdt hele natten og har ikke fanget noget. Men fordi du siger det, vil jeg slå garnene ned."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Da de havde gjort det, fangede de så mange fisk, at deres garn begyndte at knække. Peter var overrasket over dette.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da" sz="3000">
                <a:solidFill>
                  <a:schemeClr val="tx1">
                    <a:lumMod val="65000"/>
                    <a:lumOff val="35000"/>
                  </a:schemeClr>
                </a:solidFill>
              </a:rPr>
              <a:t>I det øjeblik omvendte Peter sig og vidste, at Jesus var Guds søn. "Jeg er en synder."</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da" sz="3000">
                <a:solidFill>
                  <a:schemeClr val="tx1">
                    <a:lumMod val="65000"/>
                    <a:lumOff val="35000"/>
                  </a:schemeClr>
                </a:solidFill>
              </a:rPr>
              <a:t>sagde Jesus. "Vær ikke bange, fra nu af vil du være en fisker, der tager folk." Peter forlod alt og blev en discipel af Jesus.</a:t>
            </a:r>
            <a:r xmlns:a="http://schemas.openxmlformats.org/drawingml/2006/main">
              <a:rPr altLang="en-US" lang="da"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a:t>
            </a:r>
            <a:r xmlns:a="http://schemas.openxmlformats.org/drawingml/2006/main">
              <a:rPr altLang="en-US" lang="da" sz="4000">
                <a:solidFill>
                  <a:srgbClr val="ff0000"/>
                </a:solidFill>
              </a:rPr>
              <a:t> </a:t>
            </a:r>
            <a:r xmlns:a="http://schemas.openxmlformats.org/drawingml/2006/main">
              <a:rPr altLang="ko-KR" lang="da" sz="4000">
                <a:solidFill>
                  <a:srgbClr val="ff0000"/>
                </a:solidFill>
              </a:rPr>
              <a:t>Lektie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Peter, der mødte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omvendte sig og adlød lige dér.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Er der omvendelse og lydighed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til Jesus i dit liv?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Peter opgav alt og fulgte Jesus. Ligesom Peter skal du være en discipel, der kender sand omvendelse og lydighed.</a:t>
            </a:r>
            <a:r xmlns:a="http://schemas.openxmlformats.org/drawingml/2006/main">
              <a:rPr altLang="en-US" lang="d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en, der udfører mirakler, der overgår menneskers erfaringer og evner.</a:t>
            </a:r>
            <a:r xmlns:a="http://schemas.openxmlformats.org/drawingml/2006/main">
              <a:rPr altLang="en-US" lang="d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46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Baby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var Peters job?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tømrer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hyrde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fisker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landmand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③ </a:t>
            </a:r>
            <a:r xmlns:a="http://schemas.openxmlformats.org/drawingml/2006/main">
              <a:rPr altLang="ko-KR" lang="da" sz="2800">
                <a:solidFill>
                  <a:srgbClr val="ff0000"/>
                </a:solidFill>
              </a:rPr>
              <a:t>fisker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Da sagde Jesus til Simon: "Vær ikke bange, fra nu af skal du fange mennesker."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Luke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56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som kaldte disciplene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Filip fandt Natanael og sagde til ham: "Vi har fundet den, Moses skrev om i loven, og som profeterne også skrev om - Jesus fra Nazareth, Josefs søn."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kaldte Peter, Andreas og deres næste Filip til at være discipel. "Følg mig!"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Filip præsenterede Jesus for sin ven Nathanael. "Messias, som profeterne skrev i Det Gamle Testamente, dukkede op."</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"Nazareth! Kan Messias komme derfra?" spurgte Nathanael. "Kom og se," sagde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sagde Jesus til Nathanael. "Du er en ægte israelit, jeg så dig, mens du stadig var under figentræet, før Filip kaldte på dig."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Nathanael blev overrasket over dette og gav ære til Jesus: "Rabbi, du er Guds søn og Israels konge."</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Så snart Nathanael fandt ud af det</a:t>
            </a:r>
            <a:r xmlns:a="http://schemas.openxmlformats.org/drawingml/2006/main">
              <a:rPr altLang="en-US" lang="da" sz="3200">
                <a:solidFill>
                  <a:schemeClr val="tx1">
                    <a:lumMod val="65000"/>
                    <a:lumOff val="35000"/>
                  </a:schemeClr>
                </a:solidFill>
              </a:rPr>
              <a:t> </a:t>
            </a:r>
            <a:r xmlns:a="http://schemas.openxmlformats.org/drawingml/2006/main">
              <a:rPr altLang="ko-KR" lang="da" sz="3200">
                <a:solidFill>
                  <a:schemeClr val="tx1">
                    <a:lumMod val="65000"/>
                    <a:lumOff val="35000"/>
                  </a:schemeClr>
                </a:solidFill>
              </a:rPr>
              <a:t>Jesus er Messias, han gav Jesus ære.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Han blev en discipel af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skal give ære til Jesus, som er vores Frelser, og leve et liv som Jesu discipel og adlyde ham.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I dag er der født dig en Frelser i Davids by; han er Kristus Herren.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Synes godt om</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kalder mennesker som disciple til at være som ham.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Hvem introducerede Jesus for Nathanael?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② </a:t>
            </a:r>
            <a:r xmlns:a="http://schemas.openxmlformats.org/drawingml/2006/main">
              <a:rPr altLang="ko-KR" lang="da"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Filip fandt Natanael og sagde til ham: "Vi har fundet den, Moses skrev om i loven, og som profeterne også skrev om - Jesus fra Nazareth, Josefs søn."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57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Den person, der kom ned gennem taget</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Han rejste sig, tog sin måtte og gik ud med fuldt udsyn over dem alle. Dette undrede alle, og de priste Gud og sagde: "Vi har aldrig set noget lignende!"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Da folk hørte om Jesu helbredelse, tog folk deres lamme ven med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Men der var for mange mennesker, hvor Jesus var. Så de kunne ikke tage deres lamme ven til Jesus gennem taget.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Til sidst brød de, der bragte en lamme ven, gennem taget og sendte en lamme ven til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så deres tro og sagde. "Dine synder er tilgivet. Stå op og gå hjem."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Overraskende nok var lammelsen helbredt i øjeblikket. Så rejste han sig og gik og prisede Gud.</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da" altLang="ko-KR" sz="2400">
                <a:solidFill>
                  <a:schemeClr val="tx1">
                    <a:lumMod val="65000"/>
                    <a:lumOff val="35000"/>
                  </a:schemeClr>
                </a:solidFill>
              </a:rPr>
              <a:t>Da det var tid til at Mary skulle få et barn, måtte hun til Betlehem. Men fordi der ikke var plads, fik hun en baby i en krybbe..</a:t>
            </a:r>
            <a:r xmlns:a="http://schemas.openxmlformats.org/drawingml/2006/main">
              <a:rPr lang="da"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Paralytics venner havde vanskeligheder og handicap, men de kunne ikke opgive at gå til Jesus. Fordi de havde tro på Jesus.</a:t>
            </a:r>
            <a:r xmlns:a="http://schemas.openxmlformats.org/drawingml/2006/main">
              <a:rPr altLang="en-US" lang="da" sz="3200">
                <a:solidFill>
                  <a:schemeClr val="tx1">
                    <a:lumMod val="65000"/>
                    <a:lumOff val="35000"/>
                  </a:schemeClr>
                </a:solidFill>
              </a:rPr>
              <a:t> </a:t>
            </a:r>
            <a:r xmlns:a="http://schemas.openxmlformats.org/drawingml/2006/main">
              <a:rPr altLang="ko-KR" lang="da" sz="3200">
                <a:solidFill>
                  <a:schemeClr val="tx1">
                    <a:lumMod val="65000"/>
                    <a:lumOff val="35000"/>
                  </a:schemeClr>
                </a:solidFill>
              </a:rPr>
              <a:t>Har vi tro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Når vi kommer til Jesus med tro, må vi ikke give op på trods af de vanskeligheder og forhindringer, der blokerer 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Ved at gøre det vil vi være i stand til at bringe ære til Gud som en lammet mand.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afviser ikke dem, der kommer til ham. Og han giver, hvad der skal til, til dem, der kommer til ham.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kom lamme til Jesus gennem?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vindue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port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væg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tag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tag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Han rejste sig, tog sin måtte og gik ud med fuldt udsyn over dem alle. Dette undrede alle, og de priste Gud og sagde: "Vi har aldrig set noget lignende!"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58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kalder på Matthæus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Da Jesus gik videre derfra, så han en mand ved navn Matthæus sidde ved tolderens bod. "Følg mig," sagde han til ham, og Matthew rejste sig og fulgte ham.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Der var en skatteopkræver ved navn Matthew. Han var skatteopkræver på vegne af Rom for israelitterne.</a:t>
            </a:r>
            <a:r xmlns:a="http://schemas.openxmlformats.org/drawingml/2006/main">
              <a:rPr lang="d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Matthew var skatteopkræver, så han havde mange penge. Men jøderne hadede skatteopkræverne, der arbejdede for Rom, erobreren.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så på Matthæus, der sad ved skatteboden, og sagde til ham. "Følg mig"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Matthæus opgav straks alt og fulgte Jesus. Det var, fordi han takkede Jesus for at kalde ham.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I mellemtiden kom der en stemme fra himlen til hyrderne, som passede fårene i Betlehem.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"Læge er ikke nødvendig for de raske, men de syge." Matthæus blev en discipel af Jesus.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Matthew var en skatteopkræver, som var hadet af sit folk. Men Jesus kaldte på Matthæus og gjorde ham til discipel.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er også Guds folk. Men vi er ikke nok til at blive kaldt som Jesu disciple.</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da" sz="3200">
                <a:solidFill>
                  <a:schemeClr val="tx1">
                    <a:lumMod val="65000"/>
                    <a:lumOff val="35000"/>
                  </a:schemeClr>
                </a:solidFill>
              </a:rPr>
              <a:t>Men Jesus kalder os til at gøre sine disciple. Derfor må vi adlyde ham for at være værdige til hans kald.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kalder mennesker, der er afvist i verden, til at blive Guds folk.</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var Matthews job?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skatteopkræver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fisker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tømrer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præst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① </a:t>
            </a:r>
            <a:r xmlns:a="http://schemas.openxmlformats.org/drawingml/2006/main">
              <a:rPr altLang="ko-KR" lang="da" sz="2800">
                <a:solidFill>
                  <a:srgbClr val="ff0000"/>
                </a:solidFill>
              </a:rPr>
              <a:t>skatteopkræver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Da Jesus gik videre derfra, så han en mand ved navn Matthæus sidde ved tolderens bod. "Følg mig," sagde han til ham, og Matthew rejste sig og fulgte ham.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59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udvalgte de tolv disciple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En af de dage gik Jesus ud til en bjergside for at bede og tilbragte natten med at bede til Gud.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a" sz="3600">
                <a:solidFill>
                  <a:schemeClr val="tx1">
                    <a:lumMod val="65000"/>
                    <a:lumOff val="35000"/>
                  </a:schemeClr>
                </a:solidFill>
              </a:rPr>
              <a:t>Da det blev morgen, kaldte han sine disciple til sig og udvalgte tolv af dem, som han også udpegede til apostle:</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Luke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6:</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Der var mange mennesker, der hørte og fulgte Jesus. De gik med Jesus og lærte af Jesus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Efter at have bedt, valgte Jesus specifikt tolv af dem som nære disciple.</a:t>
            </a:r>
            <a:r xmlns:a="http://schemas.openxmlformats.org/drawingml/2006/main">
              <a:rPr lang="d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De blev udvalgt til at leve sammen med Jesus, forkynde evangeliet og uddrive dæmoner.</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"Ære være himlen, fred på jorden! Glæd dig, Jesus er født." sagde engle fra himlen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da" sz="3000">
                <a:solidFill>
                  <a:schemeClr val="tx1">
                    <a:lumMod val="65000"/>
                    <a:lumOff val="35000"/>
                  </a:schemeClr>
                </a:solidFill>
              </a:rPr>
              <a:t>Disciplene var en række forskellige mennesker: nogle af dem var fiskere, en skatteopkræver, en revolutionær, nogle af dem var hærdede.</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Men Jesus bad til Gud om at vælge sine disciple godt, og han udvalgte dem godt, tog sig godt af dem og underviste dem godt.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da" sz="2800">
                <a:solidFill>
                  <a:schemeClr val="tx1">
                    <a:lumMod val="65000"/>
                    <a:lumOff val="35000"/>
                  </a:schemeClr>
                </a:solidFill>
              </a:rPr>
              <a:t>Det er derfor, Jesus udvalgte sine disciple: 1) for at lære dem Guds ord, 2) at få dem til at forkynde evangeliet i overensstemmelse med det, de har lært, og 3) at få dem til at forkynde Guds riges magt. Af disse grunde udvalgte Jesus sine disciple.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Vi er også Jesu disciple.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da" sz="2800">
                <a:solidFill>
                  <a:schemeClr val="tx1">
                    <a:lumMod val="65000"/>
                    <a:lumOff val="35000"/>
                  </a:schemeClr>
                </a:solidFill>
              </a:rPr>
              <a:t>Vores arbejde er det samme som Jesu tolv disciples arbejde.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da" sz="2800">
                <a:solidFill>
                  <a:schemeClr val="tx1">
                    <a:lumMod val="65000"/>
                    <a:lumOff val="35000"/>
                  </a:schemeClr>
                </a:solidFill>
              </a:rPr>
              <a:t>Lad os leve et discipels liv fra i </a:t>
            </a:r>
            <a:r xmlns:a="http://schemas.openxmlformats.org/drawingml/2006/main">
              <a:rPr altLang="ko-KR" lang="da" sz="3200">
                <a:solidFill>
                  <a:schemeClr val="tx1">
                    <a:lumMod val="65000"/>
                    <a:lumOff val="35000"/>
                  </a:schemeClr>
                </a:solidFill>
              </a:rPr>
              <a:t>dag.</a:t>
            </a:r>
            <a:r xmlns:a="http://schemas.openxmlformats.org/drawingml/2006/main">
              <a:rPr altLang="en-US" lang="d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r xmlns:a="http://schemas.openxmlformats.org/drawingml/2006/main">
              <a:rPr altLang="en-US" lang="da" sz="3600">
                <a:solidFill>
                  <a:srgbClr val="0070c0"/>
                </a:solidFill>
              </a:rPr>
              <a:t> </a:t>
            </a:r>
            <a:r xmlns:a="http://schemas.openxmlformats.org/drawingml/2006/main">
              <a:rPr altLang="ko-KR" lang="da"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lærer os sandheden om himlen, så vi kan vokse som Jesu disciple.</a:t>
            </a:r>
            <a:r xmlns:a="http://schemas.openxmlformats.org/drawingml/2006/main">
              <a:rPr altLang="en-US" lang="d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Hvor mange disciple valgte Jesus som apostle (dem der er udsendt)??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ti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elleve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tolv</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fjorten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③ </a:t>
            </a:r>
            <a:r xmlns:a="http://schemas.openxmlformats.org/drawingml/2006/main">
              <a:rPr altLang="ko-KR" lang="da" sz="2800">
                <a:solidFill>
                  <a:srgbClr val="ff0000"/>
                </a:solidFill>
              </a:rPr>
              <a:t>tolv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En af de dage gik Jesus ud til en bjergside for at bede og tilbragte natten med at bede til Gud.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a" sz="3600">
                <a:solidFill>
                  <a:schemeClr val="tx1">
                    <a:lumMod val="65000"/>
                    <a:lumOff val="35000"/>
                  </a:schemeClr>
                </a:solidFill>
              </a:rPr>
              <a:t>Da det blev morgen, kaldte han sine disciple til sig og udvalgte tolv af dem, som han også udpegede til apostle:</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Luke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6:</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60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Evangeliet Jesus underviste på bjerget.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Men da han så folkemængderne, gik han op på en bjergside og satte sig. Hans disciple kom til ham,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a" sz="3600">
                <a:solidFill>
                  <a:schemeClr val="tx1">
                    <a:lumMod val="65000"/>
                    <a:lumOff val="35000"/>
                  </a:schemeClr>
                </a:solidFill>
              </a:rPr>
              <a:t>og han begyndte at lære dem og sagde: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a" sz="3600">
                <a:solidFill>
                  <a:schemeClr val="tx1">
                    <a:lumMod val="65000"/>
                    <a:lumOff val="35000"/>
                  </a:schemeClr>
                </a:solidFill>
              </a:rPr>
              <a:t>"Salige er de fattige i ånden, for deres er Himmeriget.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Jesus lærte folkeskarerne på bjerget, hvordan man lever som mennesker i Guds rige.</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"Salige er de fattige i ånden, for deres er Himmeriget.</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Som englene sagde, blev Jesus født sund i en krybbe.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Du har lært at betale dine tænder tilbage med dine tænder, men jeg fortæller dig, at du skal give venstre kind til enhver, der rammer den højre kind. Så bliver I Guds børn!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Se på fuglene i luften. Fugle udfører ikke landbrugsarbejde, men Gud fodrer dem alle. Vil han ikke tage sig mere af dig end fuglene!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Folk var meget overraskede over Jesu lære. Fordi Jesus havde autoritet i modsætning til almindelige bibellærere.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Jesus fortæller 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at Guds folks liv er anderledes end verdens.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Er der nogen forskelle i vores liv fra dem, der ikke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Lad os tage et kig på os selv og leve et liv, der er Guds rige værdigt.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forvandler os til at leve som folket i Guds rige.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kan de fattige i ånden få?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penge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mad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ære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Guds rige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Guds rige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Men da han så folkemængderne, gik han op på en bjergside og satte sig. Hans disciple kom til ham,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a" sz="3600">
                <a:solidFill>
                  <a:schemeClr val="tx1">
                    <a:lumMod val="65000"/>
                    <a:lumOff val="35000"/>
                  </a:schemeClr>
                </a:solidFill>
              </a:rPr>
              <a:t>og han begyndte at lære dem og sagde: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a" sz="3600">
                <a:solidFill>
                  <a:schemeClr val="tx1">
                    <a:lumMod val="65000"/>
                    <a:lumOff val="35000"/>
                  </a:schemeClr>
                </a:solidFill>
              </a:rPr>
              <a:t>"Salige er de fattige i ånden, for deres er Himmeriget.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61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dulmer stormen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Han rejste sig, irettesatte vinden og sagde til bølgerne: "Stille! Vær stille!" Så lagde vinden sig, og det var helt stille.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4:</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og hans disciple steg sammen på en båd for at krydse Galilæa-søen.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da" altLang="ko-KR" sz="2500">
                <a:solidFill>
                  <a:schemeClr val="tx1">
                    <a:lumMod val="65000"/>
                    <a:lumOff val="35000"/>
                  </a:schemeClr>
                </a:solidFill>
              </a:rPr>
              <a:t>Betlehems hyrder kom for at se Guds søn, som ville frelse mennesker. "Jesus! Guds søn! Tak fordi du kom til dette land!”</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Mens man krydsede søen, blæste der pludselig en rasende vind, og der kom en frygtindgydende bølge.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Disciplene sagde til sidst til Jesus. 'Lærer, er du ligeglad med, om vi drukner!'</a:t>
            </a:r>
            <a:r xmlns:a="http://schemas.openxmlformats.org/drawingml/2006/main">
              <a:rPr lang="d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irettesatte vinden og sagde til bølgerne: "Stille! Vær stille!" Så lagde vinden sig, og det var helt stille.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 blev rædselsslagne og spurgte hinanden: "Hvem er det her? Selv vinden og bølgerne adlyder ham!"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Kun Gud kan befale havet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og vinden.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Derfor er Jesus den Gud, der skaber og styrer verden.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Jesus, vi tror, er ikke en af mange guder, men den eneste og almægtige skabergud.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må vokse vores tro ved at huske dette faktum.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r xmlns:a="http://schemas.openxmlformats.org/drawingml/2006/main">
              <a:rPr altLang="en-US" lang="da" sz="3600">
                <a:solidFill>
                  <a:srgbClr val="0070c0"/>
                </a:solidFill>
              </a:rPr>
              <a:t> </a:t>
            </a:r>
            <a:r xmlns:a="http://schemas.openxmlformats.org/drawingml/2006/main">
              <a:rPr altLang="ko-KR" lang="da"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ejeren af alle ting, som skaber og hersker over alt i denne verden.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befalede Jesus over havet og vinden?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vær stille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løb og leg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vågne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op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åben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din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øjne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① </a:t>
            </a:r>
            <a:r xmlns:a="http://schemas.openxmlformats.org/drawingml/2006/main">
              <a:rPr altLang="ko-KR" lang="da" sz="2800">
                <a:solidFill>
                  <a:srgbClr val="ff0000"/>
                </a:solidFill>
              </a:rPr>
              <a:t>vær stille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Han rejste sig, irettesatte vinden og sagde til bølgerne: "Stille! Vær stille!" Så lagde vinden sig, og det var helt stille.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4:</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62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Hvem rørte ved mit tøj?</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Da hun hørte om Jesus, kom hun op bag ham i mængden og rørte ved hans kappe,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a" sz="3600">
                <a:solidFill>
                  <a:schemeClr val="tx1">
                    <a:lumMod val="65000"/>
                    <a:lumOff val="35000"/>
                  </a:schemeClr>
                </a:solidFill>
              </a:rPr>
              <a:t>28.fordi hun tænkte: "Hvis jeg bare rører ved hans tøj, bliver jeg helbredt."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5:</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Jesus, som er herre over alt,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er Guds søn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Men da Jesus kom til dette land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han blev født i en krybbe med en ydmyg skikkelse.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der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er Guds børn.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Men vi skal leve ydmygt og lavt som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Mange mennesker hørte om Jesus, og de fulgte Jesus.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Så kom en kvinde hen bag ham og rørte ved Jesu tøj for at blive helbredt.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En kvinde led af en sygdom kaldet blødning i 12 år. Hun prøvede mange måder at løse det på, men det blev ikke rettet, og hun havde brugt alt, hvad hun havde.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'Hvem rørte ved mit tøj?' Jesus indså straks, at hans kraft var gået ud fra ham. Hun kom og faldt for hans fødder og fortalte ham hele sandheden.</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Jesus sagde til hende: 'Datter, din tro har helbredt dig. Gå i fred.'</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Kvinden, der havde lidt af blødning i 12 år, gik til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med tro.</a:t>
            </a:r>
            <a:r xmlns:a="http://schemas.openxmlformats.org/drawingml/2006/main">
              <a:rPr altLang="en-US" lang="da" sz="3200">
                <a:solidFill>
                  <a:schemeClr val="tx1">
                    <a:lumMod val="65000"/>
                    <a:lumOff val="35000"/>
                  </a:schemeClr>
                </a:solidFill>
              </a:rPr>
              <a:t> </a:t>
            </a:r>
            <a:r xmlns:a="http://schemas.openxmlformats.org/drawingml/2006/main">
              <a:rPr altLang="ko-KR" lang="da" sz="3200">
                <a:solidFill>
                  <a:schemeClr val="tx1">
                    <a:lumMod val="65000"/>
                    <a:lumOff val="35000"/>
                  </a:schemeClr>
                </a:solidFill>
              </a:rPr>
              <a:t>Jesus helbredte kvinden og priste hendes tro foran folket.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Gud ser stadig vores tro.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Når vi møder svære ting,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lad os komme til Gud med tro.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kender vores smerter og vanskeligheder og løser dem.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rørte kvinden, der havde været syg i 12 år, med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hår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hånd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fødder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tøj</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tøj</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Da hun hørte om Jesus, kom hun op bag ham i mængden og rørte ved hans kappe,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a" sz="3600">
                <a:solidFill>
                  <a:schemeClr val="tx1">
                    <a:lumMod val="65000"/>
                    <a:lumOff val="35000"/>
                  </a:schemeClr>
                </a:solidFill>
              </a:rPr>
              <a:t>fordi hun tænkte: "Hvis jeg bare rører ved hans tøj, bliver jeg helbredt."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5:</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63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da" sz="4000">
                <a:solidFill>
                  <a:srgbClr val="FF0000"/>
                </a:solidFill>
              </a:rPr>
              <a:t>Dagens ord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da" sz="3600">
                <a:solidFill>
                  <a:schemeClr val="tx1">
                    <a:lumMod val="65000"/>
                    <a:lumOff val="35000"/>
                  </a:schemeClr>
                </a:solidFill>
              </a:rPr>
              <a:t>Du skal blive med barn og føde en søn, og du skal give ham navnet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da" sz="2800">
                <a:solidFill>
                  <a:schemeClr val="tx1">
                    <a:lumMod val="65000"/>
                    <a:lumOff val="35000"/>
                  </a:schemeClr>
                </a:solidFill>
              </a:rPr>
              <a:t>Luke</a:t>
            </a:r>
            <a:r xmlns:a="http://schemas.openxmlformats.org/drawingml/2006/main">
              <a:rPr altLang="en-US" dirty="0" lang="da" sz="2800">
                <a:solidFill>
                  <a:schemeClr val="tx1">
                    <a:lumMod val="65000"/>
                    <a:lumOff val="35000"/>
                  </a:schemeClr>
                </a:solidFill>
              </a:rPr>
              <a:t> </a:t>
            </a:r>
            <a:r xmlns:a="http://schemas.openxmlformats.org/drawingml/2006/main">
              <a:rPr altLang="ko-KR" dirty="0" lang="d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kom til jorden i ydmyghed og ydmyghed, men han er vores sande konge.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Han tog hende ved hånden og sagde til hende: "Talitha koum!" (hvilket betyder, "Lille pige, jeg siger dig, rejs dig!"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5:</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En mand ved navn Jairus, synagogeforstanderen, kom til Jesus og sagde; "Min datter er døende. Hjælp mig."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På vej hjem med Jesus løb en mand og fortalte, at hans datter allerede var død.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Da Jairus' datter kom hjem, var allerede død, og folk græd.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gik ind og sagde til dem: "Barnet er ikke dødt, men sover."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Han tog hende i hånden og sagde til hende: "Talitha koum!" (hvilket betyder, "Lille pige, jeg siger dig, rejs dig!" ). Med det samme rejste pigen sig og gik rundt.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Jesus er den, der styrer døden.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Døden er det mest frygtelige for mennesker, men Jesus erobrede 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dør en dag før eller siden.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Men du behøver ikke være bange for døden.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Det er fordi, at Jesus er den, der styrer døden.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Og vi tror på Jesus, der erobrede døden.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giver liv og den, der styrer livet på samme tid.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betyder "Talitha koum!" betyde?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da" sz="2800">
                <a:solidFill>
                  <a:schemeClr val="tx1">
                    <a:lumMod val="65000"/>
                    <a:lumOff val="35000"/>
                  </a:schemeClr>
                </a:solidFill>
              </a:rPr>
              <a:t>Lille pige, spis morgenmad!</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Lille pige, gå i seng!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Lille pige, stå op!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Lille pige, syng en sang!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③ </a:t>
            </a:r>
            <a:r xmlns:a="http://schemas.openxmlformats.org/drawingml/2006/main">
              <a:rPr altLang="ko-KR" lang="da" sz="2800">
                <a:solidFill>
                  <a:srgbClr val="ff0000"/>
                </a:solidFill>
              </a:rPr>
              <a:t>Lille pige, stå op!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Han tog hende ved hånden og sagde til hende: "Talitha koum!" (hvilket betyder, "Lille pige, jeg siger dig, rejs dig!"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5:</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a:t>
            </a:r>
            <a:r xmlns:a="http://schemas.openxmlformats.org/drawingml/2006/main">
              <a:rPr altLang="en-US" lang="da" sz="4000">
                <a:solidFill>
                  <a:srgbClr val="ff0000"/>
                </a:solidFill>
              </a:rPr>
              <a:t> </a:t>
            </a:r>
            <a:r xmlns:a="http://schemas.openxmlformats.org/drawingml/2006/main">
              <a:rPr altLang="ko-KR" lang="da" sz="4000">
                <a:solidFill>
                  <a:srgbClr val="ff0000"/>
                </a:solidFill>
              </a:rPr>
              <a:t>Quiz</a:t>
            </a:r>
            <a:r xmlns:a="http://schemas.openxmlformats.org/drawingml/2006/main">
              <a:rPr altLang="en-US" lang="d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Hvor blev Jesus født?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er</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hus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palads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i en krybbe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luksushotel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③ </a:t>
            </a:r>
            <a:r xmlns:a="http://schemas.openxmlformats.org/drawingml/2006/main">
              <a:rPr altLang="ko-KR" lang="da" sz="2800">
                <a:solidFill>
                  <a:srgbClr val="ff0000"/>
                </a:solidFill>
              </a:rPr>
              <a:t>i en krybbe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64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En syg mand på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Da sagde Jesus til ham: "Rejs dig op! Saml din måtte og gå."</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da" altLang="ko-KR" sz="3600">
                <a:solidFill>
                  <a:schemeClr val="tx1">
                    <a:lumMod val="65000"/>
                    <a:lumOff val="35000"/>
                  </a:schemeClr>
                </a:solidFill>
              </a:rPr>
              <a:t>Med det samme blev manden helbredt; han tog sin måtte og gik. Den dag, hvor dette fandt sted, var en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Johannes 5:</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Der var en pool, der hed Bethesda i Jerusalem. Et stort antal syge mennesker samledes der og ventede på, at vandet skulle flytte.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Thi en Herrens engel gik på bestemte tidspunkter ned i dammen og rørte vandet op; den, der dengang først, efter at have rørt op i vandet, trådte ind, blev rask af den sygdom, han havde.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Der var en mand, der ikke kunne gå. Da Jesus så ham og spurgte manden, som var der i otteogtredive år. "Vil du blive rask?"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"Herre, jeg har ingen til at hjælpe mig ned i poolen, når vandet røres. Hjælp mig!" Da sagde Jesus til ham: "Rejs dig op! Tag din måtte op og gå."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Som Jesus sagde, tog han sin måtte og gik. Med det samme blev den syge mand, der havde været syg i 38 år, helbredt.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da" altLang="ko-KR" sz="3600">
                <a:solidFill>
                  <a:schemeClr val="tx1">
                    <a:lumMod val="65000"/>
                    <a:lumOff val="35000"/>
                  </a:schemeClr>
                </a:solidFill>
              </a:rPr>
              <a:t>Det mest nødvendige for de syge ved poolen i Bethesda var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at blive helbredt.</a:t>
            </a:r>
            <a:r xmlns:a="http://schemas.openxmlformats.org/drawingml/2006/main">
              <a:rPr lang="da"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Jesus ved, hvad vi har brug for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bedre end vi gør.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Jesus er den, der giver os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hvad vi har brug for.</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den, der helbreder alle sygdomme og har magten til at herske over alt.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bad den syge Jesus om at gøre?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Helbred min sygdom, tak!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Red mig, tak!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Giv mig noget mad, tak!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Hjælp mig med at gå ned i poolen, når vandet rører op, tak!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④ </a:t>
            </a:r>
            <a:r xmlns:a="http://schemas.openxmlformats.org/drawingml/2006/main">
              <a:rPr lang="da" altLang="ko-KR" sz="2800">
                <a:solidFill>
                  <a:srgbClr val="ff0000"/>
                </a:solidFill>
              </a:rPr>
              <a:t>Hjælp mig med at gå ned i poolen, når vandet rører op, tak!</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I dag er der født dig en Frelser i Davids by; han er Kristus Herren.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Synes godt om</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Da sagde Jesus til ham: "Rejs dig op! Saml din måtte og gå."</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da" altLang="ko-KR" sz="3600">
                <a:solidFill>
                  <a:schemeClr val="tx1">
                    <a:lumMod val="65000"/>
                    <a:lumOff val="35000"/>
                  </a:schemeClr>
                </a:solidFill>
              </a:rPr>
              <a:t>9. Med det samme blev manden helbredt; han tog sin måtte og gik. Den dag, hvor dette fandt sted, var en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Johannes 5:</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65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der fodrede 5.000 mænd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a" altLang="ko-KR" sz="3600"/>
              <a:t>Jesus tog derefter brødene, takkede og delte ud til dem, der sad, så meget de ville. Han gjorde det samme med fiskene.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John</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6:</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Mere end fem tusinde mennesker samledes for at lytte til Jesu lære.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Men det var frokosttid. Alle var sultne, men de havde ikke noget at spise, og de havde kun to fisk og fem brød.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tog så brødet og fisken, takkede og delte ud til dem, der sad, så meget de ville.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Men der skete noget fantastisk! De 5.000 mennesker havde nok til at blive mætte!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Og de samlede dem og fyldte tolv kurve med stykkerne af de fem bygbrød, der var tilovers af dem, der havde spist.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For os er der ingen måde at gøre mere end 5.000 mennesker mætte på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med fem brød og to fisk.</a:t>
            </a:r>
            <a:r xmlns:a="http://schemas.openxmlformats.org/drawingml/2006/main">
              <a:rPr lang="d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Men Jesus, Guds søn, gjorde mirakler med dem.</a:t>
            </a:r>
            <a:r xmlns:a="http://schemas.openxmlformats.org/drawingml/2006/main">
              <a:rPr lang="d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Det er vigtigere, at vi altid er sammen med Jesus, end at vi har noget meget eller ej.</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den, der kan give os rigeligt mad.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47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Tillykke med fødselsdagen til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Hvor meget mad var der tilbage efter Jesus gav 5.000 mennesker mad?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ti kurve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elleve kurve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tolv kurve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tretten kurve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③ </a:t>
            </a:r>
            <a:r xmlns:a="http://schemas.openxmlformats.org/drawingml/2006/main">
              <a:rPr lang="da" altLang="ko-KR" sz="2800">
                <a:solidFill>
                  <a:srgbClr val="ff0000"/>
                </a:solidFill>
              </a:rPr>
              <a:t>tolv kurve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a" altLang="ko-KR" sz="3600"/>
              <a:t>Jesus tog derefter brødene, takkede og delte ud til dem, der sad, så meget de ville. Han gjorde det samme med fisken.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John</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6:</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66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går på vandet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da" altLang="ko-KR" sz="3600"/>
              <a:t>Da de havde roet tre eller tre en halv mil, så de Jesus nærme sig båden og gå på vandet; og de var bange.</a:t>
            </a:r>
            <a:endParaRPr xmlns:a="http://schemas.openxmlformats.org/drawingml/2006/main" lang="en-US" altLang="ko-KR" sz="3600"/>
          </a:p>
          <a:p>
            <a:pPr xmlns:a="http://schemas.openxmlformats.org/drawingml/2006/main" lvl="0">
              <a:defRPr/>
            </a:pPr>
            <a:r xmlns:a="http://schemas.openxmlformats.org/drawingml/2006/main">
              <a:rPr lang="da" altLang="ko-KR" sz="3600"/>
              <a:t>Men han sagde til dem: "Det er mig; frygt ikke."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John</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6:</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Mens Jesus bad på bjerget alene, roede hans disciple båden til over søen.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Til sidst var det mørkt, og vinden og vandet blev stærk og hård.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"Se der! Nogen går på vandet!“ De var rædselsslagne. En af dem råbte: "Der er nogen, der går på vandet!"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"Det er mig: vær ikke bange!" Det er Jesus, der går på vandet.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De var overraskede over dette. De tog imod Jesus på båden. De tænkte: "Jesus må være Guds søn!"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At gå på vandet er noget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ingen kan gøre.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Men Jesus gik på vandet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at finde sine disciple.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Fordi Jesus er en speciel mand,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Guds søn.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Vi skal virkelig tro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at Jesus er Guds søn.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a:t>
            </a:r>
            <a:r xmlns:a="http://schemas.openxmlformats.org/drawingml/2006/main">
              <a:rPr altLang="en-US" lang="da" sz="4000">
                <a:solidFill>
                  <a:srgbClr val="ff0000"/>
                </a:solidFill>
              </a:rPr>
              <a:t> </a:t>
            </a:r>
            <a:r xmlns:a="http://schemas.openxmlformats.org/drawingml/2006/main">
              <a:rPr altLang="ko-KR" lang="da" sz="4000">
                <a:solidFill>
                  <a:srgbClr val="ff0000"/>
                </a:solidFill>
              </a:rPr>
              <a:t>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Da de kom til huset, så de barnet sammen med hans mor Maria, og de bøjede sig og tilbad ham. Så åbnede de deres skatte og gav ham gaver af guld og røgelse og myrra.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Matthæus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rgbClr val="ff0000"/>
                </a:solidFill>
              </a:rPr>
              <a:t>Hvem er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den, der kommer til os for at hjælpe og frelse os, uanset hvilke forhindringer vi har.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Hvordan kom Jesus til sine disciple midt i søen??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flyver på vandet..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komme på den hurtigere båd...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svømning..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at gå på vandet..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④ </a:t>
            </a:r>
            <a:r xmlns:a="http://schemas.openxmlformats.org/drawingml/2006/main">
              <a:rPr lang="da" altLang="ko-KR" sz="2800">
                <a:solidFill>
                  <a:srgbClr val="ff0000"/>
                </a:solidFill>
              </a:rPr>
              <a:t>at gå på vandet..</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Da de havde roet tre eller tre en halv mil, så de Jesus nærme sig båden og gå på vandet; og de var bange.</a:t>
            </a:r>
            <a:endParaRPr xmlns:a="http://schemas.openxmlformats.org/drawingml/2006/main" lang="en-US" altLang="ko-KR" sz="3600"/>
          </a:p>
          <a:p>
            <a:pPr xmlns:a="http://schemas.openxmlformats.org/drawingml/2006/main" lvl="0">
              <a:defRPr/>
            </a:pPr>
            <a:r xmlns:a="http://schemas.openxmlformats.org/drawingml/2006/main">
              <a:rPr lang="da" altLang="ko-KR" sz="3600"/>
              <a:t>Men han sagde til dem: "Det er mig; frygt ikke."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John</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6:</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67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Peters Bekendelse af Kristus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da" altLang="ko-KR" sz="3600"/>
              <a:t>Simon Peter svarede: "Du er Kristus, den levende Guds Søn."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Matthew</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16:</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En dag spurgte Jesus sine disciple: "Hvem siger folk, at Menneskesønnen er?"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 svarede: "Nogle siger Johannes Døberen; andre siger Elias; og en af profeterne."</a:t>
            </a:r>
            <a:r xmlns:a="http://schemas.openxmlformats.org/drawingml/2006/main">
              <a:rPr lang="d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"Men hvad med dig?" spurgte han. "Hvem siger du, jeg 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Simon Peter svarede: "Du er Kristus, den levende Guds Søn."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sagde Jesus med stor glæde. "Du har ret i din bekendelse! På denne klippe vil jeg bygge min kirke!"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Da Jesus blev født, viste en stjerne sig for lægerne i øst.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da" altLang="ko-KR" sz="3600">
                <a:solidFill>
                  <a:schemeClr val="tx1">
                    <a:lumMod val="65000"/>
                    <a:lumOff val="35000"/>
                  </a:schemeClr>
                </a:solidFill>
              </a:rPr>
              <a:t>Peter vidste præcis, hvem Jesus var, og han bekendte nøjagtigt om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Og efter at have hørt dette, priste Jesus Peter for hans rette bekendelse.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Hvem tror vi, Jesus er?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Vi skal kende Jesus præcis som Bibelen siger, og vi skal bekende om Jesus præcis som Bibelen siger.</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rgbClr val="ff0000"/>
                </a:solidFill>
              </a:rPr>
              <a:t>Hvem er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den, der bygger sin kirke på den rette trosbekendelse.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Hvem sagde Peter, at Jesus var?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Kristus, Guds søn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Kraftig Elias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Johannes Døberen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Jeremias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① </a:t>
            </a:r>
            <a:r xmlns:a="http://schemas.openxmlformats.org/drawingml/2006/main">
              <a:rPr lang="da" altLang="ko-KR" sz="2800">
                <a:solidFill>
                  <a:srgbClr val="ff0000"/>
                </a:solidFill>
              </a:rPr>
              <a:t>Kristus, Guds søn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da" altLang="ko-KR" sz="3600"/>
              <a:t>Simon Peter svarede: "Du er Kristus, den levende Guds Søn."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Matthew</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16:</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68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Historien om den tåbelige rigmand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a" altLang="ko-KR" sz="3600"/>
              <a:t>"Men Gud sagde til ham: 'Din tåbe! Netop denne nat vil dit liv blive krævet af dig. Hvem skal så få, hvad du har forberedt til dig selv?'</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Luke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sagde: "En mands liv har intet at gøre med, hvad han har."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Og Jesus fortalte os en historie.</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da" altLang="ko-KR" sz="3200">
                <a:solidFill>
                  <a:schemeClr val="tx1">
                    <a:lumMod val="65000"/>
                    <a:lumOff val="35000"/>
                  </a:schemeClr>
                </a:solidFill>
              </a:rPr>
              <a:t>Den handler om en tåbelig rig mand.</a:t>
            </a:r>
            <a:r xmlns:a="http://schemas.openxmlformats.org/drawingml/2006/main">
              <a:rPr lang="d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Den rige mand var glad for at bygge et større lager for sin rigdom og korn. "Jeg har samlet en masse mad på lageret, min sjæl, nyd dig nu!"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Så fortalte Gud den rige mand.</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a" altLang="ko-KR" sz="2800">
                <a:solidFill>
                  <a:schemeClr val="tx1">
                    <a:lumMod val="65000"/>
                    <a:lumOff val="35000"/>
                  </a:schemeClr>
                </a:solidFill>
              </a:rPr>
              <a:t>"Du er et fjols! Hvis jeg tager dit liv i dag, hvis ejendom vil så alle dine rigdomme være?"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"Denne stjerne er synlig, når kongen bliver født! Lad os følge stjernen!" Læger begyndte at følge stjernen.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var færdig med at tale og sagde: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a" altLang="ko-KR" sz="2800">
                <a:solidFill>
                  <a:schemeClr val="tx1">
                    <a:lumMod val="65000"/>
                    <a:lumOff val="35000"/>
                  </a:schemeClr>
                </a:solidFill>
              </a:rPr>
              <a:t>"Sluk ikke rigdom for dig, men for Gud. Gør dit bedste for at hjælpe dem, der har behov.</a:t>
            </a:r>
            <a:r xmlns:a="http://schemas.openxmlformats.org/drawingml/2006/main">
              <a:rPr lang="d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da" altLang="ko-KR" sz="3500">
                <a:solidFill>
                  <a:schemeClr val="tx1">
                    <a:lumMod val="65000"/>
                    <a:lumOff val="35000"/>
                  </a:schemeClr>
                </a:solidFill>
              </a:rPr>
              <a:t>Hvad bliver dine penge brugt til?</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da" altLang="ko-KR" sz="3500">
                <a:solidFill>
                  <a:schemeClr val="tx1">
                    <a:lumMod val="65000"/>
                    <a:lumOff val="35000"/>
                  </a:schemeClr>
                </a:solidFill>
              </a:rPr>
              <a:t>Bliver det kun brugt til at tilfredsstille dig?</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da" altLang="ko-KR" sz="3500">
                <a:solidFill>
                  <a:schemeClr val="tx1">
                    <a:lumMod val="65000"/>
                    <a:lumOff val="35000"/>
                  </a:schemeClr>
                </a:solidFill>
              </a:rPr>
              <a:t>Penge skal bruges</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da" altLang="ko-KR" sz="3500">
                <a:solidFill>
                  <a:schemeClr val="tx1">
                    <a:lumMod val="65000"/>
                    <a:lumOff val="35000"/>
                  </a:schemeClr>
                </a:solidFill>
              </a:rPr>
              <a:t>til Guds ære.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da" altLang="ko-KR" sz="3500">
                <a:solidFill>
                  <a:schemeClr val="tx1">
                    <a:lumMod val="65000"/>
                    <a:lumOff val="35000"/>
                  </a:schemeClr>
                </a:solidFill>
              </a:rPr>
              <a:t>Vi er Guds riges folk. Derfor er det nødvendigt for os at hjælpe mennesker i nød med vores egne penge.</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ejer af alt liv og al rigdom.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gjorde den tåbelige rig mand for sin sjæl?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Han hjalp de fattige.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Han tilbad Gud.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Han forkyndte evangeliet.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Han gemte masser af rigdom.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④ </a:t>
            </a:r>
            <a:r xmlns:a="http://schemas.openxmlformats.org/drawingml/2006/main">
              <a:rPr lang="da" altLang="ko-KR" sz="2800">
                <a:solidFill>
                  <a:srgbClr val="ff0000"/>
                </a:solidFill>
              </a:rPr>
              <a:t>Han gemte masser af rigdom.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a" altLang="ko-KR" sz="3600"/>
              <a:t>"Men Gud sagde til ham: 'Din tåbe! Netop denne nat vil dit liv blive krævet af dig. Hvem skal så få, hvad du har forberedt til dig selv?'</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Luke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69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På jagt efter det forsvundne får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da" altLang="ko-KR" sz="3600"/>
              <a:t>Jeg siger jer, at på samme måde vil der være mere glæde i himlen over én synder, der omvender sig, end over nioghalvfems retfærdige personer, der ikke behøver at omvende sig.</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Luke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En dag blev et får efterladt alene, adskilt fra sine venners får.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Hyrden talte fårene og fandt ud af, at en af de hundrede var forsvundet!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Hyrden efterlod 99 får og gik ud og ledte efter et tabt.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Stjernen standsede over staldene i Betlehem. Bibelen havde profeteret, at Jesus blev født i Betlehem.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Og til sidst fandt hyrden det tabte får.</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a" altLang="ko-KR" sz="2800">
                <a:solidFill>
                  <a:schemeClr val="tx1">
                    <a:lumMod val="65000"/>
                    <a:lumOff val="35000"/>
                  </a:schemeClr>
                </a:solidFill>
              </a:rPr>
              <a:t>Hyrden kom hjem med fårene af glæde og havde et stort gilde.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var færdig med at tale og sagde: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a" altLang="ko-KR" sz="2800">
                <a:solidFill>
                  <a:schemeClr val="tx1">
                    <a:lumMod val="65000"/>
                    <a:lumOff val="35000"/>
                  </a:schemeClr>
                </a:solidFill>
              </a:rPr>
              <a:t>"Ligesom hyrden er glad for at finde et tabt får,</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a" altLang="ko-KR" sz="2800">
                <a:solidFill>
                  <a:schemeClr val="tx1">
                    <a:lumMod val="65000"/>
                    <a:lumOff val="35000"/>
                  </a:schemeClr>
                </a:solidFill>
              </a:rPr>
              <a:t>Gud er glad for én synders omvendelse."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da" altLang="ko-KR" sz="3600">
                <a:solidFill>
                  <a:schemeClr val="tx1">
                    <a:lumMod val="65000"/>
                    <a:lumOff val="35000"/>
                  </a:schemeClr>
                </a:solidFill>
              </a:rPr>
              <a:t>Hyrden måtte bringe utallige ofre for at finde et tabt får.</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Jesus ofrede sit liv for at frelse os.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Vi må takke Jesus for at redde os som et fortabt får.</a:t>
            </a:r>
            <a:r xmlns:a="http://schemas.openxmlformats.org/drawingml/2006/main">
              <a:rPr lang="d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a:t>
            </a:r>
            <a:r xmlns:a="http://schemas.openxmlformats.org/drawingml/2006/main">
              <a:rPr lang="da" altLang="en-US" sz="3600">
                <a:solidFill>
                  <a:srgbClr val="0070c0"/>
                </a:solidFill>
              </a:rPr>
              <a:t> </a:t>
            </a:r>
            <a:r xmlns:a="http://schemas.openxmlformats.org/drawingml/2006/main">
              <a:rPr lang="da" altLang="ko-KR" sz="3600">
                <a:solidFill>
                  <a:srgbClr val="0070c0"/>
                </a:solidFill>
              </a:rPr>
              <a:t>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den, der glæder sig over vores omvendelse fra synd.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har hyrden ikke gjort, mens han ledte efter et tabt får?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Han efterlod 99 får for at lede efter det tabte.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Han var glad for at finde den tabte.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Han købte et nyt får.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Han indkaldte folk til en fest.</a:t>
            </a:r>
            <a:r xmlns:a="http://schemas.openxmlformats.org/drawingml/2006/main">
              <a:rPr lang="d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③ </a:t>
            </a:r>
            <a:r xmlns:a="http://schemas.openxmlformats.org/drawingml/2006/main">
              <a:rPr lang="da" altLang="ko-KR" sz="2800">
                <a:solidFill>
                  <a:srgbClr val="ff0000"/>
                </a:solidFill>
              </a:rPr>
              <a:t>Han købte et nyt får.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da" altLang="ko-KR" sz="3600"/>
              <a:t>Jeg siger jer, at på samme måde vil der være mere glæde i himlen over én synder, der omvender sig, end over nioghalvfems retfærdige personer, der ikke behøver at omvende sig.</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Luke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70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Historien om den barmhjertige samaritaner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da" altLang="ko-KR" sz="3600"/>
              <a:t>"Hvem af disse tre tror du var nabo til manden, der faldt i hænderne på røvere?"</a:t>
            </a:r>
            <a:endParaRPr xmlns:a="http://schemas.openxmlformats.org/drawingml/2006/main" lang="en-US" altLang="ko-KR" sz="3600"/>
          </a:p>
          <a:p>
            <a:pPr xmlns:a="http://schemas.openxmlformats.org/drawingml/2006/main" lvl="0">
              <a:defRPr/>
            </a:pPr>
            <a:r xmlns:a="http://schemas.openxmlformats.org/drawingml/2006/main">
              <a:rPr lang="da" altLang="ko-KR" sz="3600"/>
              <a:t>Den sagkyndige i loven svarede: "Den, der forbarmede sig over ham." Jesus sagde til ham: "Gå hen og gør ligeså."</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Luke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10:</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Mens en mand gik alene, mødte han røvere. De tog ham af hans tøj, slog ham og gik bort og efterlod ham halvdød.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Så så en præst ham tilfældigvis på vejen, han gik forbi på den anden side. Det gjorde en levit også.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Inde i Betlehems stalde var Maria, Josef og Jesusbarnet, som kom til jorden som konge.</a:t>
            </a:r>
            <a:r xmlns:a="http://schemas.openxmlformats.org/drawingml/2006/main">
              <a:rPr lang="d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For det tredje så en samaritaner ham tilfældigvis. Samaritanerne var mennesker, som jøderne ikke kunne lide.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Men samaritaneren forbarmede sig over ham, så behandlede og tog sig godt af ham.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sagde: "Guds folk skal til enhver tid være en god næste, som hjælper dem, der er i nød."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Præsten og levitterne virkede på overfladen tæt på Gud, men de elskede ikke nogen anden.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Samaritaneren syntes på overfladen ikke at være tæt på Gud, men var en god næste, der var villig til at elske andre.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Vi bør også være dem, der hjælper vores næste i nød, hvis vi er tæt på Gud.</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Vi er dem, der er tvunget til at dø for vores synder, ligesom dem, der er blevet røvet.</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da" altLang="ko-KR" sz="3600">
                <a:solidFill>
                  <a:schemeClr val="tx1">
                    <a:lumMod val="65000"/>
                    <a:lumOff val="35000"/>
                  </a:schemeClr>
                </a:solidFill>
              </a:rPr>
              <a:t>Men Jesus er den, der reddede os fra denne forfærdelige situation.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gjorde præsten og levitten, da de så en mand, der blev røvet?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De bad for ham.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Den behandlede hans sår.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De tog ham til hospitalet.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De gik forbi ham på den anden side.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④ </a:t>
            </a:r>
            <a:r xmlns:a="http://schemas.openxmlformats.org/drawingml/2006/main">
              <a:rPr lang="da" altLang="ko-KR" sz="2800">
                <a:solidFill>
                  <a:srgbClr val="ff0000"/>
                </a:solidFill>
              </a:rPr>
              <a:t>De gik forbi ham på den anden side.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"Hvem af disse tre tror du var nabo til manden, der faldt i hænderne på røvere?"</a:t>
            </a:r>
            <a:endParaRPr xmlns:a="http://schemas.openxmlformats.org/drawingml/2006/main" lang="en-US" altLang="ko-KR" sz="3600"/>
          </a:p>
          <a:p>
            <a:pPr xmlns:a="http://schemas.openxmlformats.org/drawingml/2006/main" lvl="0">
              <a:defRPr/>
            </a:pPr>
            <a:r xmlns:a="http://schemas.openxmlformats.org/drawingml/2006/main">
              <a:rPr lang="da" altLang="ko-KR" sz="3600"/>
              <a:t>Den sagkyndige i loven svarede: "Den, der forbarmede sig over ham." Jesus sagde til ham: "Gå hen og gør ligeså."</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Luke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10:</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71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Mary og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da" altLang="ko-KR" sz="4000"/>
              <a:t>men der skal kun én ting til. Mary har valgt, hvad der er bedre, og det vil ikke blive taget fra hende."</a:t>
            </a:r>
            <a:endParaRPr xmlns:a="http://schemas.openxmlformats.org/drawingml/2006/main" lang="en-US" altLang="ko-KR" sz="4000"/>
          </a:p>
          <a:p>
            <a:pPr xmlns:a="http://schemas.openxmlformats.org/drawingml/2006/main" lvl="0">
              <a:defRPr/>
            </a:pPr>
            <a:r xmlns:a="http://schemas.openxmlformats.org/drawingml/2006/main">
              <a:rPr lang="d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d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Luke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10:</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blev inviteret til Marias og Marthas hus.</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Læger fra Østen gav Jesus det guld, røgelse og myrra, som de havde forberedt, som gave. "Tak Jesus, fordi du kom til dette land!"</a:t>
            </a:r>
            <a:r xmlns:a="http://schemas.openxmlformats.org/drawingml/2006/main">
              <a:rPr lang="d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Mens Martha havde travlt med at arbejde, lyttede Maria ivrigt til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"Jeg kan ikke tro, at Mary lod mig arbejde alene, når jeg har så travlt," tænkte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Til sidst klagede Martha til Jesus. "Jesus, lad venligst Mary gå. Jeg har for meget arbejde at udføre alene."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sagde: "Gør ikke for meget. Maria kan lide at lytte, så hun bliver ved med at lytte."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Martha mente, at det ikke var rigtigt for Maria at lytte til Jesus, når de havde mange ting at lave.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Men Jesus lærte dem, at det at lytte til Jesus var mere værdifuldt end noget andet.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Tiden til at lytte og lære Bibelen er den mest dyrebare tid for os.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Vi bør ikke fratages tid til at lytte til og lære af Bibelen.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den, der elsker dem, der hører Guds ord.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lavede Mary, mens Martha arbejdede meget?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Hun bad.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Hun lyttede til Jesu ord.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Hun sov.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Hun hjalp Martha hårdt.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② </a:t>
            </a:r>
            <a:r xmlns:a="http://schemas.openxmlformats.org/drawingml/2006/main">
              <a:rPr lang="da" altLang="ko-KR" sz="2800">
                <a:solidFill>
                  <a:srgbClr val="ff0000"/>
                </a:solidFill>
              </a:rPr>
              <a:t>Hun lyttede til Jesu ord.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da" altLang="ko-KR" sz="4000"/>
              <a:t>men der skal kun én ting til. Mary har valgt, hvad der er bedre, og det vil ikke blive taget fra hende."</a:t>
            </a:r>
            <a:endParaRPr xmlns:a="http://schemas.openxmlformats.org/drawingml/2006/main" lang="en-US" altLang="ko-KR" sz="4000"/>
          </a:p>
          <a:p>
            <a:pPr xmlns:a="http://schemas.openxmlformats.org/drawingml/2006/main" lvl="0">
              <a:defRPr/>
            </a:pPr>
            <a:r xmlns:a="http://schemas.openxmlformats.org/drawingml/2006/main">
              <a:rPr lang="d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d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Luke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10:</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da" altLang="ko-KR" sz="2500" dirty="0">
                <a:solidFill>
                  <a:schemeClr val="tx1">
                    <a:lumMod val="65000"/>
                    <a:lumOff val="35000"/>
                  </a:schemeClr>
                </a:solidFill>
              </a:rPr>
              <a:t>Der boede en jomfru ved navn Maria i Galilæa, Israel. Hun var forlovet med en ung mand ved navn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Lægerne kom for at tilbede Jesus, kongen, endda langt væk fra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Jesus er den virkelige konge af mennesker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over hele verden.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Jesus er også min konge.</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skal leve et liv i at tilbede og følge Jesus, som altid er konge.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fortjener vores tilbedelse.</a:t>
            </a:r>
            <a:r xmlns:a="http://schemas.openxmlformats.org/drawingml/2006/main">
              <a:rPr altLang="en-US" lang="d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a:t>
            </a:r>
            <a:r xmlns:a="http://schemas.openxmlformats.org/drawingml/2006/main">
              <a:rPr altLang="en-US" lang="da" sz="4000">
                <a:solidFill>
                  <a:srgbClr val="ff0000"/>
                </a:solidFill>
              </a:rPr>
              <a:t> </a:t>
            </a:r>
            <a:r xmlns:a="http://schemas.openxmlformats.org/drawingml/2006/main">
              <a:rPr altLang="ko-KR" lang="da"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Hvilken af dem fik Jesus ikke i fødselsdagsgave?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guld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røgelse</a:t>
            </a:r>
            <a:r xmlns:a="http://schemas.openxmlformats.org/drawingml/2006/main">
              <a:rPr altLang="en-US" lang="d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myrra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computer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computer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a:t>
            </a:r>
            <a:r xmlns:a="http://schemas.openxmlformats.org/drawingml/2006/main">
              <a:rPr altLang="en-US" lang="da" sz="4000">
                <a:solidFill>
                  <a:srgbClr val="ff0000"/>
                </a:solidFill>
              </a:rPr>
              <a:t> </a:t>
            </a:r>
            <a:r xmlns:a="http://schemas.openxmlformats.org/drawingml/2006/main">
              <a:rPr altLang="ko-KR" lang="da" sz="4000">
                <a:solidFill>
                  <a:srgbClr val="ff0000"/>
                </a:solidFill>
              </a:rPr>
              <a:t>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Da de kom til huset, så de barnet sammen med hans mor Maria, og de bøjede sig og tilbad ham. Så åbnede de deres skatte og gav ham gaver af guld og røgelse og myrra.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Matthæus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Ingen.</a:t>
            </a:r>
            <a:r xmlns:a="http://schemas.openxmlformats.org/drawingml/2006/main">
              <a:rPr lang="da" altLang="en-US" b="1">
                <a:solidFill>
                  <a:schemeClr val="tx1">
                    <a:lumMod val="50000"/>
                    <a:lumOff val="50000"/>
                  </a:schemeClr>
                </a:solidFill>
              </a:rPr>
              <a:t> </a:t>
            </a:r>
            <a:r xmlns:a="http://schemas.openxmlformats.org/drawingml/2006/main">
              <a:rPr lang="da" altLang="ko-KR" b="1">
                <a:solidFill>
                  <a:schemeClr val="tx1">
                    <a:lumMod val="50000"/>
                    <a:lumOff val="50000"/>
                  </a:schemeClr>
                </a:solidFill>
              </a:rPr>
              <a:t>48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Baby Jesus flygtede til Egypten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Da de var gået, viste en Herrens engel sig for Josef i en drøm. "Rejs dig," sagde han, "tag barnet og dets mor og flygt til Ægypten. Bliv der, indtil jeg siger dig det, for Herodes vil lede efter barnet for at slå det ihjel."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Matthæus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Herodes, Israels konge, hørte nyheden om Jesu fødsel gennem vismændene, som planlagde at dræbe Jesus.</a:t>
            </a:r>
            <a:r xmlns:a="http://schemas.openxmlformats.org/drawingml/2006/main">
              <a:rPr lang="d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Imidlertid sagde Gud, som kendte hele Herodes' sammensværgelse, i en drøm, at magierne skulle gå væk fra Herodes.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Også Marias mand Josef hørte en engel sige i en drøm: "Flygt til Egypten. Herodes vil dræbe Jesus."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da" sz="2800">
                <a:solidFill>
                  <a:schemeClr val="tx1">
                    <a:lumMod val="65000"/>
                    <a:lumOff val="35000"/>
                  </a:schemeClr>
                </a:solidFill>
              </a:rPr>
              <a:t>Da Josef hørte det, tog han Maria og Jesusbarnet og flygtede fra Herodes til Ægypten.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da" sz="2800">
                <a:solidFill>
                  <a:schemeClr val="tx1">
                    <a:lumMod val="65000"/>
                    <a:lumOff val="35000"/>
                  </a:schemeClr>
                </a:solidFill>
              </a:rPr>
              <a:t>En dag viste en engel sig for Maria. “Hilsen, du som er højt begunstiget! Herren er med dig."</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I mellemtiden gav Herodes, som vidste, at han var blevet bedraget af magierne, en frygtelig ordre om at dræbe alle Betlehems babyer. Jesus måtte blive i Egypten indtil Herodes død.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Hyrderne og magierne erkendte, hvem Jesus var.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Men kongen Herodes genkendte ikke Jesus. På grund af sin grådighed begik han desuden grusomme synder for at forsøge at dræbe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Der er mange mennesker i verden, der nægter at høre om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Det er en meget alvorlig synd.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ikke kan vove at stoppe ved menneskets kraft.</a:t>
            </a:r>
            <a:r xmlns:a="http://schemas.openxmlformats.org/drawingml/2006/main">
              <a:rPr altLang="en-US" lang="d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Hvor flygtede Jesus fra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Egypten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Amerika</a:t>
            </a:r>
            <a:r xmlns:a="http://schemas.openxmlformats.org/drawingml/2006/main">
              <a:rPr altLang="en-US" lang="d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① </a:t>
            </a:r>
            <a:r xmlns:a="http://schemas.openxmlformats.org/drawingml/2006/main">
              <a:rPr altLang="ko-KR" lang="da" sz="2800">
                <a:solidFill>
                  <a:srgbClr val="ff0000"/>
                </a:solidFill>
              </a:rPr>
              <a:t>Egypten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Da de var gået, viste en Herrens engel sig for Josef i en drøm. "Rejs dig," sagde han, "tag barnet og dets mor og flygt til Ægypten. Bliv der, indtil jeg siger dig det, for Herodes vil lede efter barnet for at slå det ihjel."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Matthæus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49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Dreng Jesus ved templet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"Hvorfor søgte du efter mig?" spurgte han. "Vidste du ikke, at jeg skulle være i min fars hus?"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Luke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Ved påsken, da Jesus var 12 år gammel, kom han og hans forældre til templet i Jerusalem.</a:t>
            </a:r>
            <a:r xmlns:a="http://schemas.openxmlformats.org/drawingml/2006/main">
              <a:rPr lang="d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På vej hjem fra templet i Jerusalem kunne Josef og Maria ikke finde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Josef og Maria tog tilbage til templet i Jerusalem for at finde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da" altLang="ko-KR" sz="2800" dirty="0">
                <a:solidFill>
                  <a:schemeClr val="tx1">
                    <a:lumMod val="65000"/>
                    <a:lumOff val="35000"/>
                  </a:schemeClr>
                </a:solidFill>
              </a:rPr>
              <a:t>"Maria, du skal føde en søn, og du skal give ham navnet Jesus." Hun var bange for denne nyhed.</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"Vidste du ikke, at jeg var i min fars hus?" Jesus havde en samtale med bibellærerne i templet, og de blev alle overraskede over Jesu visdom.</a:t>
            </a:r>
            <a:r xmlns:a="http://schemas.openxmlformats.org/drawingml/2006/main">
              <a:rPr lang="d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da" sz="2800">
                <a:solidFill>
                  <a:schemeClr val="tx1">
                    <a:lumMod val="65000"/>
                    <a:lumOff val="35000"/>
                  </a:schemeClr>
                </a:solidFill>
              </a:rPr>
              <a:t>Siden da er drengen Jesus blevet mere kærlig over for Gud og mennesker, efterhånden som hans visdom og højde vokser.</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Drengen Jesus vidste fra en ung alder, at han var Guds søn. Og oprigtigt forberedt til livet som Frelser.</a:t>
            </a:r>
            <a:r xmlns:a="http://schemas.openxmlformats.org/drawingml/2006/main">
              <a:rPr altLang="en-US" lang="d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Selvom vi er unge,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skal tydeligt huske, at vi er Guds børn.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Så vi er nødt til at vise Gud og mennesker, at vi lever som Guds børn.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Guds søn, men han var et eksempel på ydmyghed og lydighed over for kødelige forældre.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Hvor var den fortabte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ind</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det</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toilet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i paladset</a:t>
            </a:r>
            <a:r xmlns:a="http://schemas.openxmlformats.org/drawingml/2006/main">
              <a:rPr altLang="en-US" lang="d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ind</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det</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tempel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i huset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③ </a:t>
            </a:r>
            <a:r xmlns:a="http://schemas.openxmlformats.org/drawingml/2006/main">
              <a:rPr altLang="ko-KR" lang="da" sz="2800">
                <a:solidFill>
                  <a:srgbClr val="ff0000"/>
                </a:solidFill>
              </a:rPr>
              <a:t>i templet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"Hvorfor søgte du efter mig?" spurgte han. "Vidste du ikke, at jeg skulle være i min fars hus?"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Luke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50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 dåb</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"en røst, der råber i ørkenen: Bered vejen for Herren, læg lige stier for ham."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a" sz="3600">
                <a:solidFill>
                  <a:schemeClr val="tx1">
                    <a:lumMod val="65000"/>
                    <a:lumOff val="35000"/>
                  </a:schemeClr>
                </a:solidFill>
              </a:rPr>
              <a:t>4. Så kom Johannes, døbte i ørkenområdet og prædikede en omvendelsesdåb til syndernes forladelse.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Da Jesus var tredive, dukkede en fremmed mand op i ørkenen iført kameltøj og spiste græshopper og vild honning.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Hans navn var Johannes Døberen. Han opfordrede folk til at omvende sig og blive døbt, fordi Frelseren ville komme.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da" altLang="ko-KR" sz="2800" dirty="0">
                <a:solidFill>
                  <a:schemeClr val="tx1">
                    <a:lumMod val="65000"/>
                    <a:lumOff val="35000"/>
                  </a:schemeClr>
                </a:solidFill>
              </a:rPr>
              <a:t>Men hun adlød Guds budskab. »Jeg er Herrens tjener. Må det være for mig, som du har sagt."</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'Jeg er her for at forberede nogen, der kommer efter mig!'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a" altLang="ko-KR" sz="2800">
                <a:solidFill>
                  <a:schemeClr val="tx1">
                    <a:lumMod val="65000"/>
                    <a:lumOff val="35000"/>
                  </a:schemeClr>
                </a:solidFill>
              </a:rPr>
              <a:t>Johannes Døberen var ved at berede Jesu vej.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kom også for at blive døbt af Johannes Døberen.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a" altLang="ko-KR" sz="2800">
                <a:solidFill>
                  <a:schemeClr val="tx1">
                    <a:lumMod val="65000"/>
                    <a:lumOff val="35000"/>
                  </a:schemeClr>
                </a:solidFill>
              </a:rPr>
              <a:t>"Se! Guds Lam, som borttager verdens synd!" Johannes Døberen præsenterede Jesus højt.</a:t>
            </a:r>
            <a:r xmlns:a="http://schemas.openxmlformats.org/drawingml/2006/main">
              <a:rPr lang="d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Da Jesus blev døbt af Johannes, lød en røst fra himlen med Helligånden, som faldt ned over ham som en due: "Du er min søn, som jeg elsker; med dig er jeg godt tilfreds.”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Johannes Døberen ophøjede ikke sig selv.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Han viede sit liv til fuldstændig at introducere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Hvem lever jeg for?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Ligesom Johannes Døberen bør vi leve et liv, der ophøjer og introducerer Jesus i stedet for at prale og ophøje mig.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Guds eneste søn.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Hvad kom ned fra himlen, da Jesus blev døbt??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krage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Helligånden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struds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spurv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② </a:t>
            </a:r>
            <a:r xmlns:a="http://schemas.openxmlformats.org/drawingml/2006/main">
              <a:rPr altLang="ko-KR" lang="da" sz="2800">
                <a:solidFill>
                  <a:srgbClr val="ff0000"/>
                </a:solidFill>
              </a:rPr>
              <a:t>Helligånden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"en røst, der råber i ørkenen: Bered vejen for Herren, læg lige stier for ham."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a" sz="3600">
                <a:solidFill>
                  <a:schemeClr val="tx1">
                    <a:lumMod val="65000"/>
                    <a:lumOff val="35000"/>
                  </a:schemeClr>
                </a:solidFill>
              </a:rPr>
              <a:t>4. Så kom Johannes, døbte i ørkenområdet og prædikede en omvendelsesdåb til syndernes forladelse.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51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blev fristet af Satan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sagde til ham: "Væk fra mig, Satan! For der er skrevet: Tilbed Herren din Gud, og tjen ham alene."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Efter at Jesus havde fastet og bedt fyrre dage, viste Satan sig og fristede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da" altLang="ko-KR" sz="2500" dirty="0">
                <a:solidFill>
                  <a:schemeClr val="tx1">
                    <a:lumMod val="65000"/>
                    <a:lumOff val="35000"/>
                  </a:schemeClr>
                </a:solidFill>
              </a:rPr>
              <a:t>Så selvom hun var jomfru, blev hun gravid. Dette barns navn er Jesus. Han er Guds søn, som vil frelse alle mennesker fra deres synder i fremtiden.</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"Er du sulten? Lav riskage med denne sten og spis den!" Satan lavede den første test. Men Jesus besejrede prøven med Guds ord.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"Så spring ud herfra! Hvis du er Guds søn, dør du ikke." Satan prøvede Jesus for anden gang på toppen af templet.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På dette tidspunkt tog han Jesus med til et meget højt bjerg og viste Jesus hele verdens rige og sagde: "Hvis du bøjer dig for mig, vil jeg give dig alt dette!" Men Jesus afviste den tredje prøve med Guds ord.</a:t>
            </a:r>
            <a:r xmlns:a="http://schemas.openxmlformats.org/drawingml/2006/main">
              <a:rPr lang="d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Til sidst besejrede Jesus alle Satans fristelser. Gud var tilfreds med Jesus, som havde overvundet alle fristelser.</a:t>
            </a:r>
            <a:r xmlns:a="http://schemas.openxmlformats.org/drawingml/2006/main">
              <a:rPr lang="d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Jesus var Guds søn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Men ligesom os blev han fristet af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Men med Guds ord overvandt Jesus Satans fristelse.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Satan frister os stadig.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Men ligesom Jesus kan vi overvinde Satans fristelse med Guds ord</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vores hjælper til at overvinde de fristelser, vi møder. Og det er ham, der forstår alle de udfordringer, vi møder, og hjælper os med at overvinde dem.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Hvor mange prøver satte Satan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to</a:t>
            </a:r>
            <a:r xmlns:a="http://schemas.openxmlformats.org/drawingml/2006/main">
              <a:rPr altLang="en-US" lang="d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tre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fire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③ </a:t>
            </a:r>
            <a:r xmlns:a="http://schemas.openxmlformats.org/drawingml/2006/main">
              <a:rPr altLang="ko-KR" lang="da" sz="2800">
                <a:solidFill>
                  <a:srgbClr val="ff0000"/>
                </a:solidFill>
              </a:rPr>
              <a:t>tre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sagde til ham: "Væk fra mig, Satan! For der er skrevet: Tilbed Herren din Gud, og tjen ham alene."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52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Vand</a:t>
            </a:r>
            <a:r xmlns:a="http://schemas.openxmlformats.org/drawingml/2006/main">
              <a:rPr lang="da" altLang="en-US" sz="4400"/>
              <a:t> </a:t>
            </a:r>
            <a:r xmlns:a="http://schemas.openxmlformats.org/drawingml/2006/main">
              <a:rPr lang="da" altLang="ko-KR" sz="4400"/>
              <a:t>Forvandlet til Vin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Dette, det første af hans mirakuløse tegn, udførte Jesus i Kana i Galilæa. Han åbenbarede således sin herlighed, og hans disciple satte deres tro på ham.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Mary var bange for at få en søn, selvom hun ikke var gift.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Men hun modtog og adlød Guds ord ved tro.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kan være bange, når vi tror på og adlyder Guds ord. Men ligesom Marias skriftemål må vi tilstå, at "må det være mig, som du har sagt."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Et bryllup fandt sted i Kana i Galilæa. Jesus og hans disciple var også blevet inviteret til brylluppet.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Men der var et problem. Vinen var løbet tør. Uden vin kan du ikke holde en fest.</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lod tjenerne i huset hælde vand i krukken. Tjenerne gjorde, hvad de bad om.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Derefter blev vandet i krukken taget efter smag. Vandet i krukken blev forvandlet til meget velsmagende vin.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Gæsterne smagte vinen og blev overraskede. De fik serveret mere lækker vin end første gang, og takket være Jesu mirakel kunne festen blive mere spændende.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På Jesu tid vin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var helt uundværlig ved festen.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Jesus gjorde vand til vin og sørgede for, hvad der skulle til til festen.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For os er Jesus en uundværlig én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som vin i et festmåltid.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skal huske Jesu nåde, som gav sig selv til 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a:t>
            </a:r>
            <a:r xmlns:a="http://schemas.openxmlformats.org/drawingml/2006/main">
              <a:rPr altLang="en-US" lang="d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WHO</a:t>
            </a:r>
            <a:r xmlns:a="http://schemas.openxmlformats.org/drawingml/2006/main">
              <a:rPr altLang="en-US" lang="da" sz="3200"/>
              <a:t> </a:t>
            </a:r>
            <a:r xmlns:a="http://schemas.openxmlformats.org/drawingml/2006/main">
              <a:rPr altLang="ko-KR" lang="da" sz="3200"/>
              <a:t>er</a:t>
            </a:r>
            <a:r xmlns:a="http://schemas.openxmlformats.org/drawingml/2006/main">
              <a:rPr altLang="en-US" lang="da" sz="3200"/>
              <a:t> </a:t>
            </a:r>
            <a:r xmlns:a="http://schemas.openxmlformats.org/drawingml/2006/main">
              <a:rPr altLang="ko-KR" lang="da" sz="3200"/>
              <a:t>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vores glæde, som vinen fra et festmåltid.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Hvad gjorde Jesus vand til?</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mælk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appelsinjuice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brød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vin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vin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Dette, det første af hans mirakuløse tegn, udførte Jesus i Kana i Galilæa. Han åbenbarede således sin herlighed, og hans disciple satte deres tro på ham.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53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Nikodemus kom til Jesus om natten.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da" sz="3200">
                <a:solidFill>
                  <a:srgbClr val="FF0000"/>
                </a:solidFill>
              </a:rPr>
              <a:t>Hvem er Jesus?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da" sz="3600">
                <a:solidFill>
                  <a:srgbClr val="0070C0"/>
                </a:solidFill>
              </a:rPr>
              <a:t>Jesus er..</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da" sz="3600">
                <a:solidFill>
                  <a:schemeClr val="tx1">
                    <a:lumMod val="65000"/>
                    <a:lumOff val="35000"/>
                  </a:schemeClr>
                </a:solidFill>
              </a:rPr>
              <a:t>Jesus kom til jorden som vores Frelser.</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svarede: "Sandheden siger jeg jer, ingen kan komme ind i Guds rige, medmindre han er født af vand og Ånden.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da" sz="2800">
                <a:solidFill>
                  <a:schemeClr val="tx1">
                    <a:lumMod val="65000"/>
                    <a:lumOff val="35000"/>
                  </a:schemeClr>
                </a:solidFill>
              </a:rPr>
              <a:t>Der var en mand ved navn Nikodemus, som var Israels lærer.</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Han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kom</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til</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Jesus</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til</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Spørg</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på</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nat.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"Hvordan kan jeg komme ind i Guds rige?"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a" altLang="ko-KR" sz="2800">
                <a:solidFill>
                  <a:schemeClr val="tx1">
                    <a:lumMod val="65000"/>
                    <a:lumOff val="35000"/>
                  </a:schemeClr>
                </a:solidFill>
              </a:rPr>
              <a:t>"Hvis du ikke bliver født på ny, kan du ikke komme ind i Guds rige." Jesus svarede.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Han forstod ikke, at han skulle fødes på ny. "Skal jeg gå tilbage i min mors mave og komme ud igen?"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da" altLang="ko-KR" sz="2600">
                <a:solidFill>
                  <a:schemeClr val="tx1">
                    <a:lumMod val="65000"/>
                    <a:lumOff val="35000"/>
                  </a:schemeClr>
                </a:solidFill>
              </a:rPr>
              <a:t>”Ånden, ikke kroppen, skal fødes på ny. "Mennesket kan blive født på ny med vand og Helligånden." Jesus svarede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"Du skal tro på mig og blive frelst." Jesus fortalte Nikodemus hemmeligheden ved at blive født på ny.</a:t>
            </a:r>
            <a:r xmlns:a="http://schemas.openxmlformats.org/drawingml/2006/main">
              <a:rPr lang="d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a:t>
            </a:r>
            <a:r xmlns:a="http://schemas.openxmlformats.org/drawingml/2006/main">
              <a:rPr altLang="en-US" lang="da" sz="4000">
                <a:solidFill>
                  <a:srgbClr val="ff0000"/>
                </a:solidFill>
              </a:rPr>
              <a:t> </a:t>
            </a:r>
            <a:r xmlns:a="http://schemas.openxmlformats.org/drawingml/2006/main">
              <a:rPr altLang="ko-KR" lang="da" sz="4000">
                <a:solidFill>
                  <a:srgbClr val="ff0000"/>
                </a:solidFill>
              </a:rPr>
              <a:t>Lektie</a:t>
            </a:r>
            <a:r xmlns:a="http://schemas.openxmlformats.org/drawingml/2006/main">
              <a:rPr altLang="en-US" lang="d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Hvis du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din sjæl vil blive født på ny.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De, der tror på Jesus, bliver født på ny, og du vil blive det</a:t>
            </a:r>
            <a:r xmlns:a="http://schemas.openxmlformats.org/drawingml/2006/main">
              <a:rPr altLang="en-US" lang="da" sz="3200">
                <a:solidFill>
                  <a:schemeClr val="tx1">
                    <a:lumMod val="65000"/>
                    <a:lumOff val="35000"/>
                  </a:schemeClr>
                </a:solidFill>
              </a:rPr>
              <a:t> </a:t>
            </a:r>
            <a:r xmlns:a="http://schemas.openxmlformats.org/drawingml/2006/main">
              <a:rPr altLang="ko-KR" lang="da" sz="3200">
                <a:solidFill>
                  <a:schemeClr val="tx1">
                    <a:lumMod val="65000"/>
                    <a:lumOff val="35000"/>
                  </a:schemeClr>
                </a:solidFill>
              </a:rPr>
              <a:t>at hade synd og at elske Gud.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Er du født på ny?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tror på Jesus og bliver født på ny. Derfor skal vi huske, at vi er forskellige mennesker fra verden.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a:t>
            </a:r>
            <a:r xmlns:a="http://schemas.openxmlformats.org/drawingml/2006/main">
              <a:rPr altLang="en-US" lang="da" sz="3600">
                <a:solidFill>
                  <a:schemeClr val="tx1">
                    <a:lumMod val="65000"/>
                    <a:lumOff val="35000"/>
                  </a:schemeClr>
                </a:solidFill>
              </a:rPr>
              <a:t> </a:t>
            </a:r>
            <a:r xmlns:a="http://schemas.openxmlformats.org/drawingml/2006/main">
              <a:rPr altLang="ko-KR" lang="da" sz="3600">
                <a:solidFill>
                  <a:schemeClr val="tx1">
                    <a:lumMod val="65000"/>
                    <a:lumOff val="35000"/>
                  </a:schemeClr>
                </a:solidFill>
              </a:rPr>
              <a:t>er den, der gør dem, der tror på ham, retfærdige og bliver født på ny.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Hvad gør os født på ny?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med vand og Ånden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med olie og ilden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med tåre og sange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med bøn og tilbedelse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① </a:t>
            </a:r>
            <a:r xmlns:a="http://schemas.openxmlformats.org/drawingml/2006/main">
              <a:rPr altLang="ko-KR" lang="da" sz="2800">
                <a:solidFill>
                  <a:srgbClr val="ff0000"/>
                </a:solidFill>
              </a:rPr>
              <a:t>med vand og Ånden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svarede: "Sandheden siger jeg jer, ingen kan komme ind i Guds rige, medmindre han er født af vand og Ånden.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